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9799300" cy="32040513"/>
  <p:notesSz cx="6858000" cy="9144000"/>
  <p:defaultTextStyle>
    <a:defPPr>
      <a:defRPr lang="sr-Latn-RS"/>
    </a:defPPr>
    <a:lvl1pPr marL="0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1pPr>
    <a:lvl2pPr marL="1244133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2pPr>
    <a:lvl3pPr marL="2488265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3pPr>
    <a:lvl4pPr marL="3732398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4pPr>
    <a:lvl5pPr marL="4976531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5pPr>
    <a:lvl6pPr marL="6220663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6pPr>
    <a:lvl7pPr marL="7464796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7pPr>
    <a:lvl8pPr marL="8708928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8pPr>
    <a:lvl9pPr marL="9953061" algn="l" defTabSz="2488265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92" userDrawn="1">
          <p15:clr>
            <a:srgbClr val="A4A3A4"/>
          </p15:clr>
        </p15:guide>
        <p15:guide id="2" pos="62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882" y="-1026"/>
      </p:cViewPr>
      <p:guideLst>
        <p:guide orient="horz" pos="10092"/>
        <p:guide pos="62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4948" y="5243670"/>
            <a:ext cx="16829405" cy="11154845"/>
          </a:xfrm>
        </p:spPr>
        <p:txBody>
          <a:bodyPr anchor="b"/>
          <a:lstStyle>
            <a:lvl1pPr algn="ctr">
              <a:defRPr sz="1299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4913" y="16828688"/>
            <a:ext cx="14849475" cy="7735705"/>
          </a:xfrm>
        </p:spPr>
        <p:txBody>
          <a:bodyPr/>
          <a:lstStyle>
            <a:lvl1pPr marL="0" indent="0" algn="ctr">
              <a:buNone/>
              <a:defRPr sz="5197"/>
            </a:lvl1pPr>
            <a:lvl2pPr marL="989975" indent="0" algn="ctr">
              <a:buNone/>
              <a:defRPr sz="4331"/>
            </a:lvl2pPr>
            <a:lvl3pPr marL="1979950" indent="0" algn="ctr">
              <a:buNone/>
              <a:defRPr sz="3898"/>
            </a:lvl3pPr>
            <a:lvl4pPr marL="2969925" indent="0" algn="ctr">
              <a:buNone/>
              <a:defRPr sz="3464"/>
            </a:lvl4pPr>
            <a:lvl5pPr marL="3959901" indent="0" algn="ctr">
              <a:buNone/>
              <a:defRPr sz="3464"/>
            </a:lvl5pPr>
            <a:lvl6pPr marL="4949876" indent="0" algn="ctr">
              <a:buNone/>
              <a:defRPr sz="3464"/>
            </a:lvl6pPr>
            <a:lvl7pPr marL="5939851" indent="0" algn="ctr">
              <a:buNone/>
              <a:defRPr sz="3464"/>
            </a:lvl7pPr>
            <a:lvl8pPr marL="6929826" indent="0" algn="ctr">
              <a:buNone/>
              <a:defRPr sz="3464"/>
            </a:lvl8pPr>
            <a:lvl9pPr marL="7919801" indent="0" algn="ctr">
              <a:buNone/>
              <a:defRPr sz="346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9408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433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891" y="7987887"/>
            <a:ext cx="17076896" cy="13327961"/>
          </a:xfrm>
        </p:spPr>
        <p:txBody>
          <a:bodyPr anchor="b"/>
          <a:lstStyle>
            <a:lvl1pPr>
              <a:defRPr sz="1299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0891" y="21441936"/>
            <a:ext cx="17076896" cy="7008860"/>
          </a:xfrm>
        </p:spPr>
        <p:txBody>
          <a:bodyPr/>
          <a:lstStyle>
            <a:lvl1pPr marL="0" indent="0">
              <a:buNone/>
              <a:defRPr sz="5197">
                <a:solidFill>
                  <a:schemeClr val="tx1"/>
                </a:solidFill>
              </a:defRPr>
            </a:lvl1pPr>
            <a:lvl2pPr marL="989975" indent="0">
              <a:buNone/>
              <a:defRPr sz="4331">
                <a:solidFill>
                  <a:schemeClr val="tx1">
                    <a:tint val="75000"/>
                  </a:schemeClr>
                </a:solidFill>
              </a:defRPr>
            </a:lvl2pPr>
            <a:lvl3pPr marL="1979950" indent="0">
              <a:buNone/>
              <a:defRPr sz="3898">
                <a:solidFill>
                  <a:schemeClr val="tx1">
                    <a:tint val="75000"/>
                  </a:schemeClr>
                </a:solidFill>
              </a:defRPr>
            </a:lvl3pPr>
            <a:lvl4pPr marL="2969925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4pPr>
            <a:lvl5pPr marL="3959901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5pPr>
            <a:lvl6pPr marL="4949876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6pPr>
            <a:lvl7pPr marL="5939851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7pPr>
            <a:lvl8pPr marL="6929826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8pPr>
            <a:lvl9pPr marL="7919801" indent="0">
              <a:buNone/>
              <a:defRPr sz="34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261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1202" y="8529303"/>
            <a:ext cx="8414703" cy="203294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23395" y="8529303"/>
            <a:ext cx="8414703" cy="203294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51238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781" y="1705868"/>
            <a:ext cx="17076896" cy="619301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3783" y="7854378"/>
            <a:ext cx="8376031" cy="3849309"/>
          </a:xfrm>
        </p:spPr>
        <p:txBody>
          <a:bodyPr anchor="b"/>
          <a:lstStyle>
            <a:lvl1pPr marL="0" indent="0">
              <a:buNone/>
              <a:defRPr sz="5197" b="1"/>
            </a:lvl1pPr>
            <a:lvl2pPr marL="989975" indent="0">
              <a:buNone/>
              <a:defRPr sz="4331" b="1"/>
            </a:lvl2pPr>
            <a:lvl3pPr marL="1979950" indent="0">
              <a:buNone/>
              <a:defRPr sz="3898" b="1"/>
            </a:lvl3pPr>
            <a:lvl4pPr marL="2969925" indent="0">
              <a:buNone/>
              <a:defRPr sz="3464" b="1"/>
            </a:lvl4pPr>
            <a:lvl5pPr marL="3959901" indent="0">
              <a:buNone/>
              <a:defRPr sz="3464" b="1"/>
            </a:lvl5pPr>
            <a:lvl6pPr marL="4949876" indent="0">
              <a:buNone/>
              <a:defRPr sz="3464" b="1"/>
            </a:lvl6pPr>
            <a:lvl7pPr marL="5939851" indent="0">
              <a:buNone/>
              <a:defRPr sz="3464" b="1"/>
            </a:lvl7pPr>
            <a:lvl8pPr marL="6929826" indent="0">
              <a:buNone/>
              <a:defRPr sz="3464" b="1"/>
            </a:lvl8pPr>
            <a:lvl9pPr marL="7919801" indent="0">
              <a:buNone/>
              <a:defRPr sz="3464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3783" y="11703688"/>
            <a:ext cx="8376031" cy="17214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023397" y="7854378"/>
            <a:ext cx="8417281" cy="3849309"/>
          </a:xfrm>
        </p:spPr>
        <p:txBody>
          <a:bodyPr anchor="b"/>
          <a:lstStyle>
            <a:lvl1pPr marL="0" indent="0">
              <a:buNone/>
              <a:defRPr sz="5197" b="1"/>
            </a:lvl1pPr>
            <a:lvl2pPr marL="989975" indent="0">
              <a:buNone/>
              <a:defRPr sz="4331" b="1"/>
            </a:lvl2pPr>
            <a:lvl3pPr marL="1979950" indent="0">
              <a:buNone/>
              <a:defRPr sz="3898" b="1"/>
            </a:lvl3pPr>
            <a:lvl4pPr marL="2969925" indent="0">
              <a:buNone/>
              <a:defRPr sz="3464" b="1"/>
            </a:lvl4pPr>
            <a:lvl5pPr marL="3959901" indent="0">
              <a:buNone/>
              <a:defRPr sz="3464" b="1"/>
            </a:lvl5pPr>
            <a:lvl6pPr marL="4949876" indent="0">
              <a:buNone/>
              <a:defRPr sz="3464" b="1"/>
            </a:lvl6pPr>
            <a:lvl7pPr marL="5939851" indent="0">
              <a:buNone/>
              <a:defRPr sz="3464" b="1"/>
            </a:lvl7pPr>
            <a:lvl8pPr marL="6929826" indent="0">
              <a:buNone/>
              <a:defRPr sz="3464" b="1"/>
            </a:lvl8pPr>
            <a:lvl9pPr marL="7919801" indent="0">
              <a:buNone/>
              <a:defRPr sz="3464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023397" y="11703688"/>
            <a:ext cx="8417281" cy="17214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63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50954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975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781" y="2136034"/>
            <a:ext cx="6385790" cy="7476120"/>
          </a:xfrm>
        </p:spPr>
        <p:txBody>
          <a:bodyPr anchor="b"/>
          <a:lstStyle>
            <a:lvl1pPr>
              <a:defRPr sz="692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7281" y="4613248"/>
            <a:ext cx="10023396" cy="22769531"/>
          </a:xfrm>
        </p:spPr>
        <p:txBody>
          <a:bodyPr/>
          <a:lstStyle>
            <a:lvl1pPr>
              <a:defRPr sz="6929"/>
            </a:lvl1pPr>
            <a:lvl2pPr>
              <a:defRPr sz="6063"/>
            </a:lvl2pPr>
            <a:lvl3pPr>
              <a:defRPr sz="5197"/>
            </a:lvl3pPr>
            <a:lvl4pPr>
              <a:defRPr sz="4331"/>
            </a:lvl4pPr>
            <a:lvl5pPr>
              <a:defRPr sz="4331"/>
            </a:lvl5pPr>
            <a:lvl6pPr>
              <a:defRPr sz="4331"/>
            </a:lvl6pPr>
            <a:lvl7pPr>
              <a:defRPr sz="4331"/>
            </a:lvl7pPr>
            <a:lvl8pPr>
              <a:defRPr sz="4331"/>
            </a:lvl8pPr>
            <a:lvl9pPr>
              <a:defRPr sz="4331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3781" y="9612154"/>
            <a:ext cx="6385790" cy="17807704"/>
          </a:xfrm>
        </p:spPr>
        <p:txBody>
          <a:bodyPr/>
          <a:lstStyle>
            <a:lvl1pPr marL="0" indent="0">
              <a:buNone/>
              <a:defRPr sz="3464"/>
            </a:lvl1pPr>
            <a:lvl2pPr marL="989975" indent="0">
              <a:buNone/>
              <a:defRPr sz="3031"/>
            </a:lvl2pPr>
            <a:lvl3pPr marL="1979950" indent="0">
              <a:buNone/>
              <a:defRPr sz="2598"/>
            </a:lvl3pPr>
            <a:lvl4pPr marL="2969925" indent="0">
              <a:buNone/>
              <a:defRPr sz="2165"/>
            </a:lvl4pPr>
            <a:lvl5pPr marL="3959901" indent="0">
              <a:buNone/>
              <a:defRPr sz="2165"/>
            </a:lvl5pPr>
            <a:lvl6pPr marL="4949876" indent="0">
              <a:buNone/>
              <a:defRPr sz="2165"/>
            </a:lvl6pPr>
            <a:lvl7pPr marL="5939851" indent="0">
              <a:buNone/>
              <a:defRPr sz="2165"/>
            </a:lvl7pPr>
            <a:lvl8pPr marL="6929826" indent="0">
              <a:buNone/>
              <a:defRPr sz="2165"/>
            </a:lvl8pPr>
            <a:lvl9pPr marL="7919801" indent="0">
              <a:buNone/>
              <a:defRPr sz="216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46275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781" y="2136034"/>
            <a:ext cx="6385790" cy="7476120"/>
          </a:xfrm>
        </p:spPr>
        <p:txBody>
          <a:bodyPr anchor="b"/>
          <a:lstStyle>
            <a:lvl1pPr>
              <a:defRPr sz="692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417281" y="4613248"/>
            <a:ext cx="10023396" cy="22769531"/>
          </a:xfrm>
        </p:spPr>
        <p:txBody>
          <a:bodyPr anchor="t"/>
          <a:lstStyle>
            <a:lvl1pPr marL="0" indent="0">
              <a:buNone/>
              <a:defRPr sz="6929"/>
            </a:lvl1pPr>
            <a:lvl2pPr marL="989975" indent="0">
              <a:buNone/>
              <a:defRPr sz="6063"/>
            </a:lvl2pPr>
            <a:lvl3pPr marL="1979950" indent="0">
              <a:buNone/>
              <a:defRPr sz="5197"/>
            </a:lvl3pPr>
            <a:lvl4pPr marL="2969925" indent="0">
              <a:buNone/>
              <a:defRPr sz="4331"/>
            </a:lvl4pPr>
            <a:lvl5pPr marL="3959901" indent="0">
              <a:buNone/>
              <a:defRPr sz="4331"/>
            </a:lvl5pPr>
            <a:lvl6pPr marL="4949876" indent="0">
              <a:buNone/>
              <a:defRPr sz="4331"/>
            </a:lvl6pPr>
            <a:lvl7pPr marL="5939851" indent="0">
              <a:buNone/>
              <a:defRPr sz="4331"/>
            </a:lvl7pPr>
            <a:lvl8pPr marL="6929826" indent="0">
              <a:buNone/>
              <a:defRPr sz="4331"/>
            </a:lvl8pPr>
            <a:lvl9pPr marL="7919801" indent="0">
              <a:buNone/>
              <a:defRPr sz="4331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3781" y="9612154"/>
            <a:ext cx="6385790" cy="17807704"/>
          </a:xfrm>
        </p:spPr>
        <p:txBody>
          <a:bodyPr/>
          <a:lstStyle>
            <a:lvl1pPr marL="0" indent="0">
              <a:buNone/>
              <a:defRPr sz="3464"/>
            </a:lvl1pPr>
            <a:lvl2pPr marL="989975" indent="0">
              <a:buNone/>
              <a:defRPr sz="3031"/>
            </a:lvl2pPr>
            <a:lvl3pPr marL="1979950" indent="0">
              <a:buNone/>
              <a:defRPr sz="2598"/>
            </a:lvl3pPr>
            <a:lvl4pPr marL="2969925" indent="0">
              <a:buNone/>
              <a:defRPr sz="2165"/>
            </a:lvl4pPr>
            <a:lvl5pPr marL="3959901" indent="0">
              <a:buNone/>
              <a:defRPr sz="2165"/>
            </a:lvl5pPr>
            <a:lvl6pPr marL="4949876" indent="0">
              <a:buNone/>
              <a:defRPr sz="2165"/>
            </a:lvl6pPr>
            <a:lvl7pPr marL="5939851" indent="0">
              <a:buNone/>
              <a:defRPr sz="2165"/>
            </a:lvl7pPr>
            <a:lvl8pPr marL="6929826" indent="0">
              <a:buNone/>
              <a:defRPr sz="2165"/>
            </a:lvl8pPr>
            <a:lvl9pPr marL="7919801" indent="0">
              <a:buNone/>
              <a:defRPr sz="216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0248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8514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68875" y="1705861"/>
            <a:ext cx="4269224" cy="271528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1203" y="1705861"/>
            <a:ext cx="12560181" cy="2715285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1812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1202" y="1705868"/>
            <a:ext cx="17076896" cy="6193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1202" y="8529303"/>
            <a:ext cx="17076896" cy="203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61202" y="29696816"/>
            <a:ext cx="4454843" cy="1705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D14A1-8C4A-48C0-B74A-227E580B6E80}" type="datetimeFigureOut">
              <a:rPr lang="hr-HR" smtClean="0"/>
              <a:t>13.9.2021.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58518" y="29696816"/>
            <a:ext cx="6682264" cy="1705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983255" y="29696816"/>
            <a:ext cx="4454843" cy="1705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3E171-67BD-4107-A61E-842F4E5403A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408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979950" rtl="0" eaLnBrk="1" latinLnBrk="0" hangingPunct="1">
        <a:lnSpc>
          <a:spcPct val="90000"/>
        </a:lnSpc>
        <a:spcBef>
          <a:spcPct val="0"/>
        </a:spcBef>
        <a:buNone/>
        <a:defRPr sz="95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4988" indent="-494988" algn="l" defTabSz="1979950" rtl="0" eaLnBrk="1" latinLnBrk="0" hangingPunct="1">
        <a:lnSpc>
          <a:spcPct val="90000"/>
        </a:lnSpc>
        <a:spcBef>
          <a:spcPts val="2165"/>
        </a:spcBef>
        <a:buFont typeface="Arial" panose="020B0604020202020204" pitchFamily="34" charset="0"/>
        <a:buChar char="•"/>
        <a:defRPr sz="6063" kern="1200">
          <a:solidFill>
            <a:schemeClr val="tx1"/>
          </a:solidFill>
          <a:latin typeface="+mn-lt"/>
          <a:ea typeface="+mn-ea"/>
          <a:cs typeface="+mn-cs"/>
        </a:defRPr>
      </a:lvl1pPr>
      <a:lvl2pPr marL="1484963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5197" kern="1200">
          <a:solidFill>
            <a:schemeClr val="tx1"/>
          </a:solidFill>
          <a:latin typeface="+mn-lt"/>
          <a:ea typeface="+mn-ea"/>
          <a:cs typeface="+mn-cs"/>
        </a:defRPr>
      </a:lvl2pPr>
      <a:lvl3pPr marL="2474938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4331" kern="1200">
          <a:solidFill>
            <a:schemeClr val="tx1"/>
          </a:solidFill>
          <a:latin typeface="+mn-lt"/>
          <a:ea typeface="+mn-ea"/>
          <a:cs typeface="+mn-cs"/>
        </a:defRPr>
      </a:lvl3pPr>
      <a:lvl4pPr marL="3464913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4pPr>
      <a:lvl5pPr marL="4454888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5pPr>
      <a:lvl6pPr marL="5444863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6pPr>
      <a:lvl7pPr marL="6434839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7pPr>
      <a:lvl8pPr marL="7424814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8pPr>
      <a:lvl9pPr marL="8414789" indent="-494988" algn="l" defTabSz="197995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1pPr>
      <a:lvl2pPr marL="989975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2pPr>
      <a:lvl3pPr marL="1979950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3pPr>
      <a:lvl4pPr marL="2969925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4pPr>
      <a:lvl5pPr marL="3959901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5pPr>
      <a:lvl6pPr marL="4949876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6pPr>
      <a:lvl7pPr marL="5939851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7pPr>
      <a:lvl8pPr marL="6929826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8pPr>
      <a:lvl9pPr marL="7919801" algn="l" defTabSz="1979950" rtl="0" eaLnBrk="1" latinLnBrk="0" hangingPunct="1">
        <a:defRPr sz="3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850" y="5905500"/>
            <a:ext cx="432435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smtClean="0">
                <a:latin typeface="Book Antiqua" panose="02040602050305030304" pitchFamily="18" charset="0"/>
              </a:rPr>
              <a:t>OVDJE UPISATI TITULU, IME I PREZIME</a:t>
            </a:r>
            <a:endParaRPr lang="hr-HR" sz="1600" dirty="0">
              <a:latin typeface="Book Antiqua" panose="020406020503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850" y="6743700"/>
            <a:ext cx="432435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smtClean="0">
                <a:latin typeface="Book Antiqua" panose="02040602050305030304" pitchFamily="18" charset="0"/>
              </a:rPr>
              <a:t>OVDJE UPISATI TITULU, IME I PREZIME</a:t>
            </a:r>
            <a:endParaRPr lang="hr-HR" sz="1600" dirty="0"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850" y="7505700"/>
            <a:ext cx="432435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smtClean="0">
                <a:latin typeface="Book Antiqua" panose="02040602050305030304" pitchFamily="18" charset="0"/>
              </a:rPr>
              <a:t>OVDJE UPISATI TITULU, IME I PREZIME</a:t>
            </a:r>
            <a:endParaRPr lang="hr-HR" sz="1600" dirty="0">
              <a:latin typeface="Book Antiqua" panose="020406020503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850" y="8191500"/>
            <a:ext cx="432435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smtClean="0">
                <a:latin typeface="Book Antiqua" panose="02040602050305030304" pitchFamily="18" charset="0"/>
              </a:rPr>
              <a:t>OVDJE UPISATI TITULU, IME I PREZIME</a:t>
            </a:r>
            <a:endParaRPr lang="hr-HR" sz="1600" dirty="0"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37475" y="6470422"/>
            <a:ext cx="432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dirty="0" smtClean="0">
                <a:latin typeface="Book Antiqua" panose="02040602050305030304" pitchFamily="18" charset="0"/>
              </a:rPr>
              <a:t>NASLOV STUDIJA</a:t>
            </a:r>
            <a:endParaRPr lang="hr-HR" sz="2400" dirty="0"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91450" y="5868396"/>
            <a:ext cx="432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dirty="0" smtClean="0">
                <a:latin typeface="Book Antiqua" panose="02040602050305030304" pitchFamily="18" charset="0"/>
              </a:rPr>
              <a:t>NASLOV RADA</a:t>
            </a:r>
            <a:endParaRPr lang="hr-HR" sz="2400" dirty="0">
              <a:latin typeface="Book Antiqua" panose="0204060205030503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37475" y="5237514"/>
            <a:ext cx="432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dirty="0" smtClean="0">
                <a:latin typeface="Book Antiqua" panose="02040602050305030304" pitchFamily="18" charset="0"/>
              </a:rPr>
              <a:t>NASLOV RADA</a:t>
            </a:r>
            <a:endParaRPr lang="hr-HR" sz="2400" dirty="0">
              <a:latin typeface="Book Antiqua" panose="0204060205030503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7475" y="4588015"/>
            <a:ext cx="432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dirty="0" smtClean="0">
                <a:latin typeface="Book Antiqua" panose="02040602050305030304" pitchFamily="18" charset="0"/>
              </a:rPr>
              <a:t>NASLOV RADA</a:t>
            </a:r>
            <a:endParaRPr lang="hr-HR" sz="2400" dirty="0">
              <a:latin typeface="Book Antiqua" panose="0204060205030503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89775" y="7562850"/>
            <a:ext cx="5619749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DATUM I VRIJEME OBRANE DIPLOMSKOG RADA</a:t>
            </a:r>
            <a:endParaRPr lang="hr-HR" sz="16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89775" y="8324850"/>
            <a:ext cx="5619749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MJESTO OBRANE DIPLOMSKOG RADA</a:t>
            </a:r>
            <a:endParaRPr lang="hr-HR" sz="16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97250" y="6153150"/>
            <a:ext cx="2343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dirty="0" smtClean="0">
                <a:latin typeface="Book Antiqua" panose="02040602050305030304" pitchFamily="18" charset="0"/>
              </a:rPr>
              <a:t>UMETNUTI SLIKU</a:t>
            </a:r>
            <a:endParaRPr lang="hr-HR" sz="1600" dirty="0">
              <a:latin typeface="Book Antiqua" panose="0204060205030503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151099" y="8267700"/>
            <a:ext cx="4318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000" dirty="0" smtClean="0">
                <a:latin typeface="Book Antiqua" panose="02040602050305030304" pitchFamily="18" charset="0"/>
              </a:rPr>
              <a:t>IME I PREZIME STUDENTA</a:t>
            </a:r>
            <a:endParaRPr lang="hr-HR" sz="2000" dirty="0">
              <a:latin typeface="Book Antiqua" panose="0204060205030503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050" y="10096500"/>
            <a:ext cx="1834515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>
                <a:latin typeface="Book Antiqua" panose="02040602050305030304" pitchFamily="18" charset="0"/>
              </a:rPr>
              <a:t>Upute: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>
                <a:latin typeface="Book Antiqua" panose="02040602050305030304" pitchFamily="18" charset="0"/>
              </a:rPr>
              <a:t>Koristiti font </a:t>
            </a:r>
            <a:r>
              <a:rPr lang="hr-HR" sz="3200" dirty="0" err="1" smtClean="0">
                <a:latin typeface="Book Antiqua" panose="02040602050305030304" pitchFamily="18" charset="0"/>
              </a:rPr>
              <a:t>Book</a:t>
            </a:r>
            <a:r>
              <a:rPr lang="hr-HR" sz="3200" dirty="0" smtClean="0">
                <a:latin typeface="Book Antiqua" panose="02040602050305030304" pitchFamily="18" charset="0"/>
              </a:rPr>
              <a:t> </a:t>
            </a:r>
            <a:r>
              <a:rPr lang="hr-HR" sz="3200" dirty="0" err="1" smtClean="0">
                <a:latin typeface="Book Antiqua" panose="02040602050305030304" pitchFamily="18" charset="0"/>
              </a:rPr>
              <a:t>Antiqua</a:t>
            </a:r>
            <a:r>
              <a:rPr lang="hr-HR" sz="3200" dirty="0" smtClean="0">
                <a:latin typeface="Book Antiqua" panose="02040602050305030304" pitchFamily="18" charset="0"/>
              </a:rPr>
              <a:t> s veličinom i izgledom koja je zadana unutar okvira za tekst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>
                <a:latin typeface="Book Antiqua" panose="02040602050305030304" pitchFamily="18" charset="0"/>
              </a:rPr>
              <a:t>Nazivi studija su: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>
                <a:latin typeface="Book Antiqua" panose="02040602050305030304" pitchFamily="18" charset="0"/>
              </a:rPr>
              <a:t>Diplomski sveučilišni studij Biologija; smjer: ZNANSTVENI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>
                <a:latin typeface="Book Antiqua" panose="02040602050305030304" pitchFamily="18" charset="0"/>
              </a:rPr>
              <a:t>Diplomski sveučilišni studij Biologija i kemija; smjer: NASTAVNIČKI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>
                <a:latin typeface="Book Antiqua" panose="02040602050305030304" pitchFamily="18" charset="0"/>
              </a:rPr>
              <a:t>Diplomski sveučilišni studij Zaštita prirode i okoliša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>
                <a:latin typeface="Book Antiqua" panose="02040602050305030304" pitchFamily="18" charset="0"/>
              </a:rPr>
              <a:t>Mjesto obrane upisati u obliku npr. „predavaonica 201”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>
                <a:latin typeface="Book Antiqua" panose="02040602050305030304" pitchFamily="18" charset="0"/>
              </a:rPr>
              <a:t>Datum i vrijeme obrane diplomskog rada upisati u obliku npr. Petak, 10.02.2017. u 12:30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>
                <a:latin typeface="Book Antiqua" panose="02040602050305030304" pitchFamily="18" charset="0"/>
              </a:rPr>
              <a:t>Latinske nazive pisati u kurzivu (</a:t>
            </a:r>
            <a:r>
              <a:rPr lang="hr-HR" sz="3200" dirty="0" err="1" smtClean="0">
                <a:latin typeface="Book Antiqua" panose="02040602050305030304" pitchFamily="18" charset="0"/>
              </a:rPr>
              <a:t>italic</a:t>
            </a:r>
            <a:r>
              <a:rPr lang="hr-HR" sz="3200" dirty="0" smtClean="0">
                <a:latin typeface="Book Antiqua" panose="0204060205030503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>
                <a:latin typeface="Book Antiqua" panose="02040602050305030304" pitchFamily="18" charset="0"/>
              </a:rPr>
              <a:t>Ukoliko nemate podatak koji je naznačen za upis, ostaviti prazno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>
                <a:latin typeface="Book Antiqua" panose="02040602050305030304" pitchFamily="18" charset="0"/>
              </a:rPr>
              <a:t>Ukoliko je u povjerenstvu mentor, dodati riječ „mentor” u zagradi ili ukoliko je </a:t>
            </a:r>
            <a:r>
              <a:rPr lang="hr-HR" sz="3200" dirty="0" err="1" smtClean="0">
                <a:latin typeface="Book Antiqua" panose="02040602050305030304" pitchFamily="18" charset="0"/>
              </a:rPr>
              <a:t>komentor</a:t>
            </a:r>
            <a:r>
              <a:rPr lang="hr-HR" sz="3200" dirty="0" smtClean="0">
                <a:latin typeface="Book Antiqua" panose="02040602050305030304" pitchFamily="18" charset="0"/>
              </a:rPr>
              <a:t> dodati u zagradi „</a:t>
            </a:r>
            <a:r>
              <a:rPr lang="hr-HR" sz="3200" dirty="0" err="1" smtClean="0">
                <a:latin typeface="Book Antiqua" panose="02040602050305030304" pitchFamily="18" charset="0"/>
              </a:rPr>
              <a:t>komentor</a:t>
            </a:r>
            <a:r>
              <a:rPr lang="hr-HR" sz="3200" dirty="0" smtClean="0">
                <a:latin typeface="Book Antiqua" panose="02040602050305030304" pitchFamily="18" charset="0"/>
              </a:rPr>
              <a:t>”.</a:t>
            </a:r>
            <a:endParaRPr lang="hr-HR" sz="3200" dirty="0">
              <a:latin typeface="Book Antiqua" panose="02040602050305030304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552450" y="9467850"/>
            <a:ext cx="18611850" cy="0"/>
          </a:xfrm>
          <a:prstGeom prst="line">
            <a:avLst/>
          </a:prstGeom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446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168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Book Antiqua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mdunic</dc:creator>
  <cp:lastModifiedBy>mdunic</cp:lastModifiedBy>
  <cp:revision>4</cp:revision>
  <dcterms:created xsi:type="dcterms:W3CDTF">2021-09-13T12:21:35Z</dcterms:created>
  <dcterms:modified xsi:type="dcterms:W3CDTF">2021-09-13T12:36:58Z</dcterms:modified>
</cp:coreProperties>
</file>